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"/>
  </p:notesMasterIdLst>
  <p:sldIdLst>
    <p:sldId id="257" r:id="rId2"/>
    <p:sldId id="258" r:id="rId3"/>
    <p:sldId id="259" r:id="rId4"/>
    <p:sldId id="260" r:id="rId5"/>
    <p:sldId id="262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6"/>
    <p:restoredTop sz="94669"/>
  </p:normalViewPr>
  <p:slideViewPr>
    <p:cSldViewPr snapToGrid="0" snapToObjects="1">
      <p:cViewPr varScale="1">
        <p:scale>
          <a:sx n="105" d="100"/>
          <a:sy n="105" d="100"/>
        </p:scale>
        <p:origin x="79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2AB8B0-F991-484F-BA39-5C24BFE28103}" type="datetimeFigureOut">
              <a:rPr lang="en-US" smtClean="0"/>
              <a:t>4/7/2022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309C26-3A6F-5B4A-A1BC-2F669FAA25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1152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309C26-3A6F-5B4A-A1BC-2F669FAA259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3511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0C581-ECD5-0344-8F21-820798E2C5D1}" type="datetimeFigureOut">
              <a:rPr lang="en-US" smtClean="0"/>
              <a:t>4/7/2022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0560D-1B73-2441-9880-5202F36719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167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0C581-ECD5-0344-8F21-820798E2C5D1}" type="datetimeFigureOut">
              <a:rPr lang="en-US" smtClean="0"/>
              <a:t>4/7/2022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0560D-1B73-2441-9880-5202F36719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5269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0C581-ECD5-0344-8F21-820798E2C5D1}" type="datetimeFigureOut">
              <a:rPr lang="en-US" smtClean="0"/>
              <a:t>4/7/2022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0560D-1B73-2441-9880-5202F36719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2387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0C581-ECD5-0344-8F21-820798E2C5D1}" type="datetimeFigureOut">
              <a:rPr lang="en-US" smtClean="0"/>
              <a:t>4/7/2022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0560D-1B73-2441-9880-5202F36719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7616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0C581-ECD5-0344-8F21-820798E2C5D1}" type="datetimeFigureOut">
              <a:rPr lang="en-US" smtClean="0"/>
              <a:t>4/7/2022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0560D-1B73-2441-9880-5202F36719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0606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0C581-ECD5-0344-8F21-820798E2C5D1}" type="datetimeFigureOut">
              <a:rPr lang="en-US" smtClean="0"/>
              <a:t>4/7/2022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0560D-1B73-2441-9880-5202F36719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5684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0C581-ECD5-0344-8F21-820798E2C5D1}" type="datetimeFigureOut">
              <a:rPr lang="en-US" smtClean="0"/>
              <a:t>4/7/2022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0560D-1B73-2441-9880-5202F36719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7614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0C581-ECD5-0344-8F21-820798E2C5D1}" type="datetimeFigureOut">
              <a:rPr lang="en-US" smtClean="0"/>
              <a:t>4/7/2022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0560D-1B73-2441-9880-5202F36719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6160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0C581-ECD5-0344-8F21-820798E2C5D1}" type="datetimeFigureOut">
              <a:rPr lang="en-US" smtClean="0"/>
              <a:t>4/7/2022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0560D-1B73-2441-9880-5202F36719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769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0C581-ECD5-0344-8F21-820798E2C5D1}" type="datetimeFigureOut">
              <a:rPr lang="en-US" smtClean="0"/>
              <a:t>4/7/2022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0560D-1B73-2441-9880-5202F36719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8650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0C581-ECD5-0344-8F21-820798E2C5D1}" type="datetimeFigureOut">
              <a:rPr lang="en-US" smtClean="0"/>
              <a:t>4/7/2022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60560D-1B73-2441-9880-5202F36719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2579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40C581-ECD5-0344-8F21-820798E2C5D1}" type="datetimeFigureOut">
              <a:rPr lang="en-US" smtClean="0"/>
              <a:t>4/7/2022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60560D-1B73-2441-9880-5202F36719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7815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1.png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8.jpeg"/><Relationship Id="rId4" Type="http://schemas.openxmlformats.org/officeDocument/2006/relationships/image" Target="../media/image2.png"/><Relationship Id="rId9" Type="http://schemas.openxmlformats.org/officeDocument/2006/relationships/image" Target="../media/image7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5"/>
          <p:cNvGrpSpPr/>
          <p:nvPr/>
        </p:nvGrpSpPr>
        <p:grpSpPr>
          <a:xfrm>
            <a:off x="78551" y="605504"/>
            <a:ext cx="12034899" cy="5646992"/>
            <a:chOff x="78551" y="596813"/>
            <a:chExt cx="12034899" cy="5646992"/>
          </a:xfrm>
        </p:grpSpPr>
        <p:sp>
          <p:nvSpPr>
            <p:cNvPr id="6" name="TextBox 5"/>
            <p:cNvSpPr txBox="1"/>
            <p:nvPr/>
          </p:nvSpPr>
          <p:spPr>
            <a:xfrm>
              <a:off x="7600896" y="5843695"/>
              <a:ext cx="91653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SRGAN</a:t>
              </a:r>
            </a:p>
          </p:txBody>
        </p:sp>
        <p:pic>
          <p:nvPicPr>
            <p:cNvPr id="7" name="Picture 6"/>
            <p:cNvPicPr>
              <a:picLocks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551" y="3490332"/>
              <a:ext cx="3600000" cy="2340000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1413519" y="5843695"/>
              <a:ext cx="93006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err="1"/>
                <a:t>Bicubic</a:t>
              </a:r>
              <a:endParaRPr lang="en-US" sz="2000" dirty="0"/>
            </a:p>
          </p:txBody>
        </p:sp>
        <p:pic>
          <p:nvPicPr>
            <p:cNvPr id="11" name="Picture 10"/>
            <p:cNvPicPr>
              <a:picLocks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551" y="596813"/>
              <a:ext cx="3600000" cy="2340000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1654387" y="2936813"/>
              <a:ext cx="44832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/>
                <a:t>LG</a:t>
              </a:r>
              <a:endParaRPr lang="en-US" sz="2000" dirty="0"/>
            </a:p>
          </p:txBody>
        </p:sp>
        <p:pic>
          <p:nvPicPr>
            <p:cNvPr id="14" name="Picture 13"/>
            <p:cNvPicPr>
              <a:picLocks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59917" y="596813"/>
              <a:ext cx="3600000" cy="2340000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7566591" y="2936813"/>
              <a:ext cx="98514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HR (GT)</a:t>
              </a:r>
            </a:p>
          </p:txBody>
        </p:sp>
        <p:pic>
          <p:nvPicPr>
            <p:cNvPr id="2" name="Picture 1"/>
            <p:cNvPicPr>
              <a:picLocks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59917" y="3490332"/>
              <a:ext cx="3600000" cy="2340000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73450" y="596813"/>
              <a:ext cx="2340000" cy="2340000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73450" y="3490332"/>
              <a:ext cx="2340000" cy="2340000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96800" y="3490332"/>
              <a:ext cx="2340000" cy="2340000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96800" y="596813"/>
              <a:ext cx="2340000" cy="2340000"/>
            </a:xfrm>
            <a:prstGeom prst="rect">
              <a:avLst/>
            </a:prstGeom>
          </p:spPr>
        </p:pic>
        <p:cxnSp>
          <p:nvCxnSpPr>
            <p:cNvPr id="28" name="Straight Connector 27"/>
            <p:cNvCxnSpPr/>
            <p:nvPr/>
          </p:nvCxnSpPr>
          <p:spPr>
            <a:xfrm flipH="1">
              <a:off x="1815422" y="596813"/>
              <a:ext cx="1881378" cy="711287"/>
            </a:xfrm>
            <a:prstGeom prst="line">
              <a:avLst/>
            </a:prstGeom>
            <a:ln w="254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1815422" y="1978819"/>
              <a:ext cx="1881378" cy="944631"/>
            </a:xfrm>
            <a:prstGeom prst="line">
              <a:avLst/>
            </a:prstGeom>
            <a:ln w="254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Rectangle 30"/>
            <p:cNvSpPr/>
            <p:nvPr/>
          </p:nvSpPr>
          <p:spPr>
            <a:xfrm>
              <a:off x="1815422" y="1308100"/>
              <a:ext cx="678656" cy="670719"/>
            </a:xfrm>
            <a:prstGeom prst="rect">
              <a:avLst/>
            </a:prstGeom>
            <a:noFill/>
            <a:ln w="254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6" name="Straight Connector 35"/>
            <p:cNvCxnSpPr/>
            <p:nvPr/>
          </p:nvCxnSpPr>
          <p:spPr>
            <a:xfrm flipH="1">
              <a:off x="7894581" y="600398"/>
              <a:ext cx="1881378" cy="711287"/>
            </a:xfrm>
            <a:prstGeom prst="line">
              <a:avLst/>
            </a:prstGeom>
            <a:ln w="254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7894581" y="1982404"/>
              <a:ext cx="1881378" cy="944631"/>
            </a:xfrm>
            <a:prstGeom prst="line">
              <a:avLst/>
            </a:prstGeom>
            <a:ln w="254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Rectangle 37"/>
            <p:cNvSpPr/>
            <p:nvPr/>
          </p:nvSpPr>
          <p:spPr>
            <a:xfrm>
              <a:off x="7894581" y="1311685"/>
              <a:ext cx="678656" cy="670719"/>
            </a:xfrm>
            <a:prstGeom prst="rect">
              <a:avLst/>
            </a:prstGeom>
            <a:noFill/>
            <a:ln w="254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9" name="Straight Connector 38"/>
            <p:cNvCxnSpPr/>
            <p:nvPr/>
          </p:nvCxnSpPr>
          <p:spPr>
            <a:xfrm flipH="1">
              <a:off x="1810821" y="3490047"/>
              <a:ext cx="1881378" cy="711287"/>
            </a:xfrm>
            <a:prstGeom prst="line">
              <a:avLst/>
            </a:prstGeom>
            <a:ln w="254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1810821" y="4872053"/>
              <a:ext cx="1881378" cy="944631"/>
            </a:xfrm>
            <a:prstGeom prst="line">
              <a:avLst/>
            </a:prstGeom>
            <a:ln w="254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Rectangle 40"/>
            <p:cNvSpPr/>
            <p:nvPr/>
          </p:nvSpPr>
          <p:spPr>
            <a:xfrm>
              <a:off x="1810821" y="4201334"/>
              <a:ext cx="678656" cy="670719"/>
            </a:xfrm>
            <a:prstGeom prst="rect">
              <a:avLst/>
            </a:prstGeom>
            <a:noFill/>
            <a:ln w="254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" name="Straight Connector 41"/>
            <p:cNvCxnSpPr/>
            <p:nvPr/>
          </p:nvCxnSpPr>
          <p:spPr>
            <a:xfrm flipH="1">
              <a:off x="7885363" y="3490047"/>
              <a:ext cx="1881378" cy="711287"/>
            </a:xfrm>
            <a:prstGeom prst="line">
              <a:avLst/>
            </a:prstGeom>
            <a:ln w="254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>
              <a:off x="7885363" y="4872053"/>
              <a:ext cx="1881378" cy="944631"/>
            </a:xfrm>
            <a:prstGeom prst="line">
              <a:avLst/>
            </a:prstGeom>
            <a:ln w="254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Rectangle 43"/>
            <p:cNvSpPr/>
            <p:nvPr/>
          </p:nvSpPr>
          <p:spPr>
            <a:xfrm>
              <a:off x="7885363" y="4201334"/>
              <a:ext cx="678656" cy="670719"/>
            </a:xfrm>
            <a:prstGeom prst="rect">
              <a:avLst/>
            </a:prstGeom>
            <a:noFill/>
            <a:ln w="254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755008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紫色的花&#10;&#10;描述已自动生成">
            <a:extLst>
              <a:ext uri="{FF2B5EF4-FFF2-40B4-BE49-F238E27FC236}">
                <a16:creationId xmlns:a16="http://schemas.microsoft.com/office/drawing/2014/main" id="{808FC6D0-699B-4F26-BD73-E355FED287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"/>
            <a:ext cx="1031734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4822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紫色的花&#10;&#10;描述已自动生成">
            <a:extLst>
              <a:ext uri="{FF2B5EF4-FFF2-40B4-BE49-F238E27FC236}">
                <a16:creationId xmlns:a16="http://schemas.microsoft.com/office/drawing/2014/main" id="{1D376A93-AAF5-44DC-81C2-94D5A30160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31734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4543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紫色的花&#10;&#10;描述已自动生成">
            <a:extLst>
              <a:ext uri="{FF2B5EF4-FFF2-40B4-BE49-F238E27FC236}">
                <a16:creationId xmlns:a16="http://schemas.microsoft.com/office/drawing/2014/main" id="{F53F186B-3F0F-4B03-A752-1D62F19A54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31734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5006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紫色的花&#10;&#10;描述已自动生成">
            <a:extLst>
              <a:ext uri="{FF2B5EF4-FFF2-40B4-BE49-F238E27FC236}">
                <a16:creationId xmlns:a16="http://schemas.microsoft.com/office/drawing/2014/main" id="{886DAD26-1380-4459-B852-1AFFDD0094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31734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6929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紫色的花&#10;&#10;描述已自动生成">
            <a:extLst>
              <a:ext uri="{FF2B5EF4-FFF2-40B4-BE49-F238E27FC236}">
                <a16:creationId xmlns:a16="http://schemas.microsoft.com/office/drawing/2014/main" id="{DB54E1D1-3AA1-4E7B-A6DA-69F51D993B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31734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477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</TotalTime>
  <Words>8</Words>
  <Application>Microsoft Office PowerPoint</Application>
  <PresentationFormat>宽屏</PresentationFormat>
  <Paragraphs>5</Paragraphs>
  <Slides>6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dong hao</dc:creator>
  <cp:lastModifiedBy>佳容</cp:lastModifiedBy>
  <cp:revision>10</cp:revision>
  <cp:lastPrinted>2017-06-17T13:52:48Z</cp:lastPrinted>
  <dcterms:created xsi:type="dcterms:W3CDTF">2017-06-17T13:19:01Z</dcterms:created>
  <dcterms:modified xsi:type="dcterms:W3CDTF">2022-04-07T09:48:53Z</dcterms:modified>
</cp:coreProperties>
</file>